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4E397C-2352-F5DF-50F5-0093E56412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9918" y="1720713"/>
            <a:ext cx="9144000" cy="2114823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3909A1-D210-3BF0-5DC5-B932D962C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9918" y="389632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67371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47F501-E0C1-DE12-F25A-45F4637A2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80A2328-9694-CEF3-5514-61E605B0F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007616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65611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23053C8-E276-5191-B030-564C1217ED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499647"/>
          </a:xfrm>
        </p:spPr>
        <p:txBody>
          <a:bodyPr vert="eaVert"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333EDF9-A2D5-E8AE-FEDD-41864A776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49964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49059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1D4B9-D5E2-8A6D-16EA-BDA00383F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34" y="365125"/>
            <a:ext cx="10607566" cy="1337551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E3E631-7D15-883D-7633-002282931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234" y="1825625"/>
            <a:ext cx="10607566" cy="401812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17683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D9E231-2630-A596-D3F6-6857BE238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248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119D8FD-D958-45BC-DDF1-C49124264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09547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240907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A549CC-95E5-F695-13BC-F01B52A5C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98054B-8377-E42E-BE86-432771F085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3914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84F1E6B-8827-2C89-E027-BF7A1CCB2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3914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6008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3FC163-7C2E-EC40-765A-15FA1CABF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ED6E9D1-B41E-671C-1D7C-2EA405AE4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73AAA92-2D93-AB17-469D-A83D45B41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3867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A457283-8572-7DA4-9704-F9702AECB6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76F38CB-E00C-7542-3DED-6D3A24FC6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3867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68081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ACACE8-8AE1-463C-6DDC-3920CCDE6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97547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52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D7416D-2ADB-4A3C-7FAD-AC92D4BB8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96CDE1-272D-7ED9-E23B-5E6FBD235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143234B-D348-6738-6F6A-7412F5547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275731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6F0EBE-E66E-0BAF-4C71-7C070F6C6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DB7FA48-8D2D-2C90-D0EA-E52DABE63F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0D18141-35DA-A72F-DC06-3B5EE544A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147707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908C7AB-CA42-00D2-4D5F-5328BB5B1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CFFD0F4-1524-EE24-1B1F-6CE2FA46F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07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47569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E033B8-93BA-D31E-F5F2-74FF1912D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09ECE2-99B0-B1A6-76AF-F239D0DB5A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695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04BDE8-B7DD-BED4-108F-565257841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DC1A8E-13C9-F0E8-E29D-49E8FA67B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326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9B35BB-37D8-1E81-916C-E03FD3A0F7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E23741-46F6-FC35-47D0-0CD3C750D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Referencial teórico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D37B69-C619-1F0D-8BE7-6371DD8BA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8617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98CDBC-3657-3DE3-F244-C437A803A3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1236F6-ABE8-B62D-77DE-2955F8062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71B5E0-6E8A-A3C1-7880-606DDD8B8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4333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594533-19FF-7708-E851-387675A7D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9898B6-133D-B983-CB72-C768856BE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6822D2-521B-2019-250F-C38C1A075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9661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A464D0-38B3-0589-2537-F85BAFBBD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F2787-3F96-DA4D-E732-89A9D5ABD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25EE46-5560-E037-00A5-8FE303961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0647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8A2970-4291-D6C2-2DEA-BC467F293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333160-7336-EE9D-7E94-65C02133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Referências Bibliográficas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1ECD6B-27CB-4361-F0A0-EDD08BCA3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5961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</Words>
  <Application>Microsoft Office PowerPoint</Application>
  <PresentationFormat>Widescreen</PresentationFormat>
  <Paragraphs>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Tema do Office</vt:lpstr>
      <vt:lpstr>Apresentação do PowerPoint</vt:lpstr>
      <vt:lpstr>Introdução</vt:lpstr>
      <vt:lpstr>Referencial teórico</vt:lpstr>
      <vt:lpstr>Metodologia</vt:lpstr>
      <vt:lpstr>Resultados</vt:lpstr>
      <vt:lpstr>Conclusão</vt:lpstr>
      <vt:lpstr>Referências Bibliográficas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2</cp:revision>
  <dcterms:created xsi:type="dcterms:W3CDTF">2024-11-15T02:44:18Z</dcterms:created>
  <dcterms:modified xsi:type="dcterms:W3CDTF">2024-11-15T02:56:51Z</dcterms:modified>
</cp:coreProperties>
</file>